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1" r:id="rId5"/>
    <p:sldId id="292" r:id="rId6"/>
    <p:sldId id="265" r:id="rId7"/>
    <p:sldId id="260" r:id="rId8"/>
    <p:sldId id="264" r:id="rId9"/>
    <p:sldId id="258" r:id="rId10"/>
    <p:sldId id="263" r:id="rId11"/>
    <p:sldId id="312" r:id="rId12"/>
    <p:sldId id="311" r:id="rId13"/>
    <p:sldId id="310" r:id="rId14"/>
    <p:sldId id="262" r:id="rId15"/>
    <p:sldId id="298" r:id="rId16"/>
    <p:sldId id="266" r:id="rId17"/>
    <p:sldId id="314" r:id="rId18"/>
    <p:sldId id="315" r:id="rId19"/>
    <p:sldId id="288" r:id="rId20"/>
    <p:sldId id="293" r:id="rId21"/>
    <p:sldId id="270" r:id="rId22"/>
    <p:sldId id="320" r:id="rId23"/>
    <p:sldId id="272" r:id="rId24"/>
    <p:sldId id="271" r:id="rId25"/>
    <p:sldId id="268" r:id="rId26"/>
    <p:sldId id="273" r:id="rId27"/>
    <p:sldId id="321" r:id="rId28"/>
    <p:sldId id="297" r:id="rId29"/>
    <p:sldId id="316" r:id="rId30"/>
    <p:sldId id="317" r:id="rId31"/>
    <p:sldId id="296" r:id="rId32"/>
    <p:sldId id="274" r:id="rId33"/>
    <p:sldId id="294" r:id="rId34"/>
    <p:sldId id="275" r:id="rId35"/>
    <p:sldId id="277" r:id="rId36"/>
    <p:sldId id="278" r:id="rId37"/>
    <p:sldId id="281" r:id="rId38"/>
    <p:sldId id="280" r:id="rId39"/>
    <p:sldId id="282" r:id="rId40"/>
    <p:sldId id="279" r:id="rId41"/>
    <p:sldId id="285" r:id="rId42"/>
    <p:sldId id="284" r:id="rId43"/>
    <p:sldId id="295" r:id="rId44"/>
    <p:sldId id="287" r:id="rId45"/>
    <p:sldId id="286" r:id="rId46"/>
    <p:sldId id="283" r:id="rId47"/>
    <p:sldId id="318" r:id="rId48"/>
    <p:sldId id="319" r:id="rId49"/>
    <p:sldId id="290" r:id="rId50"/>
    <p:sldId id="299" r:id="rId51"/>
    <p:sldId id="300" r:id="rId52"/>
    <p:sldId id="301" r:id="rId53"/>
    <p:sldId id="303" r:id="rId54"/>
    <p:sldId id="304" r:id="rId55"/>
    <p:sldId id="306" r:id="rId56"/>
    <p:sldId id="307" r:id="rId57"/>
    <p:sldId id="308" r:id="rId58"/>
    <p:sldId id="305" r:id="rId59"/>
    <p:sldId id="309" r:id="rId60"/>
    <p:sldId id="28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78" d="100"/>
          <a:sy n="78" d="100"/>
        </p:scale>
        <p:origin x="-51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7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5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7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1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8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07FA5-F834-40B9-A00F-796A187EA18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3B5A6-9D0E-44CF-A1E6-7175DF99F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www.google.com/url?sa=i&amp;rct=j&amp;q=&amp;esrc=s&amp;source=images&amp;cd=&amp;ved=2ahUKEwjx-Yjbor_bAhVMy1MKHR5BD_gQjRx6BAgBEAU&amp;url=https://www.sutori.com/story/united-kingdom-17a0&amp;psig=AOvVaw32HiM5YF0ZQ24WtETiz3At&amp;ust=152838246898703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com/url?sa=i&amp;rct=j&amp;q=&amp;esrc=s&amp;source=images&amp;cd=&amp;cad=rja&amp;uact=8&amp;ved=2ahUKEwjT59vMgcDbAhXE44MKHavtCTIQjRx6BAgBEAU&amp;url=https://www.youtube.com/watch?v%3DPpcPmojbsvU&amp;psig=AOvVaw06WohJRRJzrrg3orATvwS8&amp;ust=152840798851204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s://www.google.com/url?sa=i&amp;rct=j&amp;q=&amp;esrc=s&amp;source=images&amp;cd=&amp;cad=rja&amp;uact=8&amp;ved=2ahUKEwjp3PeygsDbAhUM0FMKHfpPC9IQjRx6BAgBEAU&amp;url=https://www.youtube.com/watch?v%3DvYEcVqbeI_w&amp;psig=AOvVaw2_jH7QBjV4mAF4HrHZuNyn&amp;ust=15284082044287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2ahUKEwjF5PHXgsDbAhWOy1MKHQgFDCQQjRx6BAgBEAU&amp;url=http://www.kissanesheepfarm.com/&amp;psig=AOvVaw3HaQ6Jn5Srf9OB-N9LgjGX&amp;ust=1528408281265803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google.com/url?sa=i&amp;rct=j&amp;q=&amp;esrc=s&amp;source=images&amp;cd=&amp;cad=rja&amp;uact=8&amp;ved=2ahUKEwjGq-zngsDbAhXMtlMKHVubDFgQjRx6BAgBEAU&amp;url=http://www.kissanesheepfarm.com/&amp;psig=AOvVaw2SuR_pHKI9YISNdd9EgzaZ&amp;ust=152840831212946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D76_fhMDbAhUS71MKHUP3Dc4QjRx6BAgBEAU&amp;url=https://en.wikipedia.org/wiki/Glendalough&amp;psig=AOvVaw3TbL9KVERXLBd1EMYfF0Zi&amp;ust=1528408749036446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www.google.com/url?sa=i&amp;rct=j&amp;q=&amp;esrc=s&amp;source=images&amp;cd=&amp;cad=rja&amp;uact=8&amp;ved=2ahUKEwi14ZqJg8DbAhXH2VMKHaRsCd0QjRx6BAgBEAU&amp;url=http://visitwicklow.ie/item/glendalough-monastic-city/&amp;psig=AOvVaw22nsiwqN_mshWFBMCgM-cz&amp;ust=152840838197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tqt3MhMDbAhWC21MKHfMkD5kQjRx6BAgBEAU&amp;url=https://www.anywhereism.net/blog/2013/12/17/activities-in-and-around-dublin/&amp;psig=AOvVaw3TbL9KVERXLBd1EMYfF0Zi&amp;ust=1528408749036446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www.google.com/url?sa=i&amp;rct=j&amp;q=&amp;esrc=s&amp;source=images&amp;cd=&amp;cad=rja&amp;uact=8&amp;ved=2ahUKEwioh-nVg8DbAhWhyoMKHZ6vDcgQjRx6BAgBEAU&amp;url=https://www.geocaching.com/seek/cache_details.aspx?guid%3D3dbb4c35-8d76-43b6-a845-1e66af65451e&amp;psig=AOvVaw0ApoW-lpti29xkY8TxdcpN&amp;ust=1528408525927958" TargetMode="Externa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google.com/url?sa=i&amp;rct=j&amp;q=&amp;esrc=s&amp;source=images&amp;cd=&amp;cad=rja&amp;uact=8&amp;ved=0ahUKEwip34rF2NvRAhWK6SYKHW7dD88QjRwIBw&amp;url=http://www.millsinn.ie/cycling-cork&amp;bvm=bv.144686652,d.amc&amp;psig=AFQjCNFFUXyl30eWrnXulpcFBE5yIxyHlg&amp;ust=14853784455874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jOr8-k2NvRAhUK6SYKHSpvDDUQjRwIBw&amp;url=https://dailyscribbling.com/the-secret-life-of-irish-castles/blarney-castle-the-truth-behind-the-myth/&amp;bvm=bv.144686652,d.amc&amp;psig=AFQjCNFFUXyl30eWrnXulpcFBE5yIxyHlg&amp;ust=1485378445587494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google.com/url?sa=i&amp;rct=j&amp;q=&amp;esrc=s&amp;source=images&amp;cd=&amp;ved=0ahUKEwiio7CW2NvRAhUCYyYKHXH7DzEQjRwIBw&amp;url=http://www.blarneycastle.ie/&amp;bvm=bv.144686652,d.amc&amp;psig=AFQjCNFFUXyl30eWrnXulpcFBE5yIxyHlg&amp;ust=148537844558749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/url?sa=i&amp;rct=j&amp;q=&amp;esrc=s&amp;source=images&amp;cd=&amp;cad=rja&amp;uact=8&amp;ved=0ahUKEwiLnuuB2dvRAhUEJCYKHe9BD3QQjRwIBw&amp;url=https://goingplacesnearandfar.wordpress.com/tag/titanic-museum-attractions/&amp;bvm=bv.144686652,d.amc&amp;psig=AFQjCNFPwuRfiVUJpYelmAt_nrKR1ujsSA&amp;ust=148537867832855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com/url?sa=i&amp;rct=j&amp;q=&amp;esrc=s&amp;source=images&amp;cd=&amp;cad=rja&amp;uact=8&amp;ved=2ahUKEwiY1NSWhcDbAhUJuVMKHTZsA40QjRx6BAgBEAU&amp;url=https://www.youtube.com/watch?v%3DTHITxMj2GWw&amp;psig=AOvVaw11XHnMfDvUWkNY8f_lvQsM&amp;ust=152840894944828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2ahUKEwj2m7SvhsDbAhWL0FMKHRPPAxIQjRx6BAgBEAU&amp;url=http://www.barnacles.ie/no-fee-585-laya-city-spectacular-copy/&amp;psig=AOvVaw1BL1Sdq000kopkGlVyTrUb&amp;ust=1528409263421921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hyperlink" Target="https://www.google.com/url?sa=i&amp;rct=j&amp;q=&amp;esrc=s&amp;source=images&amp;cd=&amp;cad=rja&amp;uact=8&amp;ved=2ahUKEwjis4frhcDbAhXNq1MKHc9nAC8QjRx6BAgBEAU&amp;url=https://dublin.ie/whats-on/listings/laya-healthcare-city-spectacular/&amp;psig=AOvVaw1V0tIYfdD5P6rS9vlxRvRQ&amp;ust=15284091255187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&amp;url=http://kieranmccarthy.ie/?p%3D13262&amp;psig=AOvVaw2iPyb-j1k2HMa8K8eFPNvu&amp;ust=1528409166123406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google.com/url?sa=i&amp;rct=j&amp;q=&amp;esrc=s&amp;source=images&amp;cd=&amp;cad=rja&amp;uact=8&amp;ved=2ahUKEwjshbr_hcDbAhVO6lMKHaFrCRQQjRx6BAgBEAU&amp;url=https://www.youtube.com/watch?v%3DbMPVPpEoylI&amp;psig=AOvVaw2iPyb-j1k2HMa8K8eFPNvu&amp;ust=1528409166123406" TargetMode="Externa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/url?sa=i&amp;rct=j&amp;q=&amp;esrc=s&amp;source=images&amp;cd=&amp;cad=rja&amp;uact=8&amp;ved=2ahUKEwiY19KOkMDbAhXB3YMKHZXBCVsQjRx6BAgBEAU&amp;url=https://fr.reserving.com/hotels/europe/royaume-uni/angleterre/greater-london/londres/days-hotel-waterloo&amp;psig=AOvVaw1MDwkP8ApHe_cWRtb-GqRh&amp;ust=152841184479477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s://www.google.com/url?sa=i&amp;rct=j&amp;q=&amp;esrc=s&amp;source=images&amp;cd=&amp;cad=rja&amp;uact=8&amp;ved=2ahUKEwiDlae3kMDbAhVNt1MKHaJXCh4QjRx6BAgBEAU&amp;url=https://nothinginbiology.org/2016/04/04/the-underground-mosquito/&amp;psig=AOvVaw1n5yxeuoMdLp9J6dvfMwmF&amp;ust=152841197100563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com/url?sa=i&amp;rct=j&amp;q=&amp;esrc=s&amp;source=images&amp;cd=&amp;cad=rja&amp;uact=8&amp;ved=2ahUKEwjLz6DxkMDbAhUM2lMKHZKkAjYQjRx6BAgBEAU&amp;url=https://www.goldentours.com/westminster-abbey&amp;psig=AOvVaw3PFfgc4xFzfqfHYnUobXx3&amp;ust=15284120874395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s://www.google.com/url?sa=i&amp;rct=j&amp;q=&amp;esrc=s&amp;source=images&amp;cd=&amp;cad=rja&amp;uact=8&amp;ved=2ahUKEwiskqaTkcDbAhUHvVMKHR-NA24QjRx6BAgBEAU&amp;url=https://twitter.com/wabbey&amp;psig=AOvVaw3PFfgc4xFzfqfHYnUobXx3&amp;ust=152841208743956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/url?sa=i&amp;rct=j&amp;q=&amp;esrc=s&amp;source=images&amp;cd=&amp;cad=rja&amp;uact=8&amp;ved=2ahUKEwjAoMz4iMDbAhUBzIMKHYzGB4sQjRx6BAgBEAU&amp;url=http://www.cityam.com/271855/shard-skyscraper-has-won-new-letting-mitie-moves&amp;psig=AOvVaw3T5LTGmUfgem4mhHjZbNz4&amp;ust=152840995947822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hyperlink" Target="http://www.google.com/url?sa=i&amp;rct=j&amp;q=&amp;esrc=s&amp;source=images&amp;cd=&amp;cad=rja&amp;uact=8&amp;ved=2ahUKEwjr97DJiMDbAhVLxYMKHf_8AQAQjRx6BAgBEAU&amp;url=http://www.citycruises.com/london-sightseeing/packages/tower-bridge-exhibition&amp;psig=AOvVaw1lPwf30LypIE_4z5378ztL&amp;ust=152840986012451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2ahUKEwik3cDpiMDbAhVBulMKHRI0DL4QjRx6BAgBEAU&amp;url=http://www.budgetyourtrip.com/united-kingdom-activities/affordable-thames-river-cruise-tours-in-london/238&amp;psig=AOvVaw3RUfu80nWKKFZgpXsTpKyE&amp;ust=1528409907429140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s://www.google.com/url?sa=i&amp;rct=j&amp;q=&amp;esrc=s&amp;source=images&amp;cd=&amp;cad=rja&amp;uact=8&amp;ved=2ahUKEwiuqIvwhsDbAhWp6oMKHWAhB0sQjRx6BAgBEAU&amp;url=https://www.virginexperiencedays.co.uk/family-thames-cruise-sightseeing-river-red-rover-ticket-sp16&amp;psig=AOvVaw3D_0aGsIt-Mle5eFJweESO&amp;ust=152840940530014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0ahUKEwj2v7Hr-NvRAhVp6YMKHeuqCAAQjRwIBw&amp;url=https://uk.pinterest.com/pin/258957047299186926/&amp;bvm=bv.144686652,bs.1,d.ZGg&amp;psig=AFQjCNGsgcbGw8bWcjk-RiLUGaWPVnx_Zg&amp;ust=1485387241901546" TargetMode="External"/><Relationship Id="rId13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hyperlink" Target="http://www.google.com/url?sa=i&amp;rct=j&amp;q=&amp;esrc=s&amp;source=images&amp;cd=&amp;cad=rja&amp;uact=8&amp;ved=0ahUKEwjFrfGS-9vRAhUZ24MKHRmlBLoQjRwIBw&amp;url=http://www.clipartkid.com/irish-flag-cliparts/&amp;bvm=bv.144686652,bs.1,d.ZGg&amp;psig=AFQjCNGKFXjabouEDkYTam9XpOFPtAJZOw&amp;ust=1485387859633753" TargetMode="External"/><Relationship Id="rId2" Type="http://schemas.openxmlformats.org/officeDocument/2006/relationships/hyperlink" Target="http://www.google.com/url?sa=i&amp;rct=j&amp;q=&amp;esrc=s&amp;source=images&amp;cd=&amp;cad=rja&amp;uact=8&amp;ved=0ahUKEwij696--tvRAhWo6YMKHc6iCpcQjRwIBw&amp;url=http://www.euintheus.org/press-media/latvia-to-adopt-euro-on-1-january-2014/&amp;bvm=bv.144686652,bs.1,d.ZGg&amp;psig=AFQjCNGR3FN2P_2wrpnM3_aso5iJQNxBEA&amp;ust=1485387681694691" TargetMode="Externa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jhiqTe-NvRAhVIeCYKHdnNAd0QjRwIBw&amp;url=https://www.pinterest.com/lilbigguy/luggage-tag-posters/&amp;bvm=bv.144686652,bs.1,d.ZGg&amp;psig=AFQjCNHYQFH39hiRJ5ZYEYj9r8XGkLxIxg&amp;ust=1485387211080184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5" Type="http://schemas.openxmlformats.org/officeDocument/2006/relationships/hyperlink" Target="https://www.google.com/url?sa=i&amp;rct=j&amp;q=&amp;esrc=s&amp;source=images&amp;cd=&amp;cad=rja&amp;uact=8&amp;ved=0ahUKEwjb5ZLb-9vRAhVhyoMKHdVZAc4QjRwIBw&amp;url=https://copernicusnews.wordpress.com/scotland/&amp;bvm=bv.144686652,bs.1,d.ZGg&amp;psig=AFQjCNFcLTMdmTQwLIqPZBsBV8Zdq0t1BQ&amp;ust=1485387977713043" TargetMode="External"/><Relationship Id="rId10" Type="http://schemas.openxmlformats.org/officeDocument/2006/relationships/hyperlink" Target="https://www.google.com/url?sa=i&amp;rct=j&amp;q=&amp;esrc=s&amp;source=images&amp;cd=&amp;cad=rja&amp;uact=8&amp;ved=0ahUKEwjVz7Sw-dvRAhUb0IMKHVXICpwQjRwIBw&amp;url=https://www.etsy.com/listing/187922253/edinburgh-scotland-edi-luggage-tag&amp;bvm=bv.144686652,bs.1,d.ZGg&amp;psig=AFQjCNEznjAgBJuEcTzogmt6irCLUX-DrA&amp;ust=1485387382211658" TargetMode="External"/><Relationship Id="rId4" Type="http://schemas.openxmlformats.org/officeDocument/2006/relationships/hyperlink" Target="http://www.google.com/url?sa=i&amp;rct=j&amp;q=&amp;esrc=s&amp;source=images&amp;cd=&amp;cad=rja&amp;uact=8&amp;ved=0ahUKEwjgiqzO-tvRAhXF1CYKHUOrAUMQjRwIBw&amp;url=http://pulse.ng/business/pound-sterling-currency-drops-8-against-the-dollar-as-hard-brexit-fears-worsen-id5586278.html&amp;bvm=bv.144686652,bs.1,d.ZGg&amp;psig=AFQjCNFAe_R2kyc0Yu-HvQ6wf7PwFvu0lQ&amp;ust=1485387721084965" TargetMode="External"/><Relationship Id="rId9" Type="http://schemas.openxmlformats.org/officeDocument/2006/relationships/image" Target="../media/image5.jpeg"/><Relationship Id="rId1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QxdDn1tvRAhWE7CYKHfIOCZAQjRwIBw&amp;url=http://www.youropi.com/en/london/locations/10-downing-street-1342&amp;bvm=bv.144686652,d.amc&amp;psig=AFQjCNEVuTgnT9Tw10GRVb-gLj8Jez9_gw&amp;ust=1485378108180128" TargetMode="External"/><Relationship Id="rId13" Type="http://schemas.openxmlformats.org/officeDocument/2006/relationships/image" Target="../media/image63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12" Type="http://schemas.openxmlformats.org/officeDocument/2006/relationships/image" Target="../media/image62.jpeg"/><Relationship Id="rId2" Type="http://schemas.openxmlformats.org/officeDocument/2006/relationships/hyperlink" Target="http://www.google.com/url?sa=i&amp;rct=j&amp;q=&amp;esrc=s&amp;source=images&amp;cd=&amp;ved=0ahUKEwjuv4aw1tvRAhXDQSYKHbPcC5YQjRwIBw&amp;url=http://www.gonegirlsguide.com/destination/come-together-abbey-road/&amp;bvm=bv.144686652,d.amc&amp;psig=AFQjCNHJQabtOwJLGMtiSvrWuNkF4WQuOg&amp;ust=14853779696408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hyperlink" Target="https://www.google.com/url?sa=i&amp;rct=j&amp;q=&amp;esrc=s&amp;source=images&amp;cd=&amp;ved=0ahUKEwiQyfyH19vRAhWCSyYKHWw7D7UQjRwIBw&amp;url=https://www.pinterest.com/explore/piccadilly-circus/&amp;bvm=bv.144686652,d.amc&amp;psig=AFQjCNEkrY3lOfrSTEv03TuWSU-b0AQOkg&amp;ust=1485378175333188" TargetMode="External"/><Relationship Id="rId5" Type="http://schemas.openxmlformats.org/officeDocument/2006/relationships/hyperlink" Target="http://www.google.com/url?sa=i&amp;rct=j&amp;q=&amp;esrc=s&amp;source=images&amp;cd=&amp;cad=rja&amp;uact=8&amp;ved=0ahUKEwiuxtHJ1tvRAhVI6yYKHVCVAfQQjRwIBw&amp;url=http://europeupclose.com/article/the-sherlock-holmes-museum-on-baker-street-london/&amp;bvm=bv.144686652,d.amc&amp;psig=AFQjCNGBEGEUvyIcD1SW3af_vBx1-dKgsA&amp;ust=1485378047298711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cad=rja&amp;uact=8&amp;ved=2ahUKEwicsIL9jcDbAhUj2oMKHZlpA1QQjRx6BAgBEAU&amp;url=https://skift.com/2015/01/19/united-set-to-replace-old-long-haul-planes-with-new-boeing-777s/&amp;psig=AOvVaw2BL7s5quwotZP99l9Iog4W&amp;ust=152841130476804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95t-0i8DbAhUK1oMKHUCzCBUQjRx6BAgBEAU&amp;url=https://www.telegraph.co.uk/music/artists/the-beatles-were-paid-only-5-for-their-first-gig-at-cavern-club/&amp;psig=AOvVaw3sTsDiTR5GJebsVqPnF3RQ&amp;ust=1528410611317360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hyperlink" Target="https://www.google.com/url?sa=i&amp;rct=j&amp;q=&amp;esrc=s&amp;source=images&amp;cd=&amp;cad=rja&amp;uact=8&amp;ved=2ahUKEwjsx8jRi8DbAhVj04MKHYocCLIQjRx6BAgBEAU&amp;url=https://www.cavernclub.org/product/postcard-cavern-club-stage/&amp;psig=AOvVaw0oFXdjkDm2OxSWc-lDFZHW&amp;ust=1528410659989738" TargetMode="Externa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ju4rmjMDbAhXky4MKHWj9CRAQjRx6BAgBEAU&amp;url=https://www.liverpoolecho.co.uk/whats-on/music-nightlife-news/british-music-experience-opening-date-12441513&amp;psig=AOvVaw3MXIO-Nv-MUQ9S9O8GYoR2&amp;ust=1528410985887981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hyperlink" Target="https://www.google.com/url?sa=i&amp;rct=j&amp;q=&amp;esrc=s&amp;source=images&amp;cd=&amp;cad=rja&amp;uact=8&amp;ved=2ahUKEwirk5yYjMDbAhXJ6YMKHfOpC6wQjRx6BAgBEAU&amp;url=https://www.goodnewsliverpool.co.uk/2016/11/24/british-music-experience-announces-recruitment-process/&amp;psig=AOvVaw2DFoOGIpxgkoado7BkkjK0&amp;ust=15284108326008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chasinglethought.com/2017/07/29/british-music-experience-liverpool-%C7%80-day-out/" TargetMode="External"/><Relationship Id="rId5" Type="http://schemas.openxmlformats.org/officeDocument/2006/relationships/image" Target="../media/image89.jpeg"/><Relationship Id="rId4" Type="http://schemas.openxmlformats.org/officeDocument/2006/relationships/hyperlink" Target="http://www.google.com/url?sa=i&amp;rct=j&amp;q=&amp;esrc=s&amp;source=images&amp;cd=&amp;cad=rja&amp;uact=8&amp;ved=2ahUKEwirk5yYjMDbAhXJ6YMKHfOpC6wQjRx6BAgBEAU&amp;url=http://www.pauley.co.uk/techreview/education-training/celebrate-more-great-british-music-at-the-british-music-experience-the-o2-north-greenwich/&amp;psig=AOvVaw2DFoOGIpxgkoado7BkkjK0&amp;ust=1528410832600882" TargetMode="External"/><Relationship Id="rId9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source=images&amp;cd=&amp;cad=rja&amp;uact=8&amp;ved=0ahUKEwjyy83o_NvRAhVI2IMKHeKlDR8QjRwIBw&amp;url=http://www.ireland-now.com/&amp;bvm=bv.144686652,bs.1,d.amc&amp;psig=AFQjCNHZINj7cjNpW16o0JkdScd7Xx6dKA&amp;ust=148538827418434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1" y="607790"/>
            <a:ext cx="473049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PS DUPONT</a:t>
            </a:r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PARENT-STUDENT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JUNE  2018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8623" y="369277"/>
            <a:ext cx="1582615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UNITED KINGDOM BLANK MA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83" y="67056"/>
            <a:ext cx="7037197" cy="6669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/>
          <p:nvPr/>
        </p:nvCxnSpPr>
        <p:spPr>
          <a:xfrm rot="16200000" flipH="1">
            <a:off x="7724934" y="4150074"/>
            <a:ext cx="841247" cy="685354"/>
          </a:xfrm>
          <a:prstGeom prst="curvedConnector3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8566086" y="4913375"/>
            <a:ext cx="1236282" cy="768097"/>
          </a:xfrm>
          <a:prstGeom prst="curvedConnector3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9625584" y="3218688"/>
            <a:ext cx="201168" cy="24627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5400000">
            <a:off x="8810545" y="3689907"/>
            <a:ext cx="1048514" cy="301148"/>
          </a:xfrm>
          <a:prstGeom prst="curvedConnector3">
            <a:avLst>
              <a:gd name="adj1" fmla="val 50000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8917225" y="4796328"/>
            <a:ext cx="1152145" cy="618141"/>
          </a:xfrm>
          <a:prstGeom prst="curvedConnector3">
            <a:avLst>
              <a:gd name="adj1" fmla="val 50000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Curved Up Arrow 1045"/>
          <p:cNvSpPr/>
          <p:nvPr/>
        </p:nvSpPr>
        <p:spPr>
          <a:xfrm rot="16200000">
            <a:off x="9197491" y="2325775"/>
            <a:ext cx="766572" cy="309070"/>
          </a:xfrm>
          <a:prstGeom prst="curvedUpArrow">
            <a:avLst>
              <a:gd name="adj1" fmla="val 25000"/>
              <a:gd name="adj2" fmla="val 50000"/>
              <a:gd name="adj3" fmla="val 4472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7" name="Curved Down Arrow 1046"/>
          <p:cNvSpPr/>
          <p:nvPr/>
        </p:nvSpPr>
        <p:spPr>
          <a:xfrm rot="5851838" flipV="1">
            <a:off x="8877670" y="2319064"/>
            <a:ext cx="719191" cy="371259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7258" r="-1" b="161"/>
          <a:stretch/>
        </p:blipFill>
        <p:spPr>
          <a:xfrm>
            <a:off x="1" y="0"/>
            <a:ext cx="12192000" cy="68460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330" y="231649"/>
            <a:ext cx="6660765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330" y="242103"/>
            <a:ext cx="666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PATRICK’S CATHEDRAL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330" y="231649"/>
            <a:ext cx="6660765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WICKLOW MOUNTAIN]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330" y="242103"/>
            <a:ext cx="66607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WICKLOW MOUNTAINS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7008" y="664268"/>
            <a:ext cx="290169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ONE OF TWO DAY TOURS INTO THE IRISH COUNTRYSIDE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330" y="231649"/>
            <a:ext cx="6660765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IRELAND SHEEP FARM DEMONSTR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23" y="112205"/>
            <a:ext cx="7351777" cy="41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023" y="670168"/>
            <a:ext cx="50138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SHEEP FARM DEMONSTRATION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Image result for IRELAND SHEEP DOG FARM DEMONSTR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72" y="3390709"/>
            <a:ext cx="828675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IRELAND SHEEP FARM DEMONSTRATI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0" y="2244748"/>
            <a:ext cx="3233802" cy="32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" y="5705856"/>
            <a:ext cx="369417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STUDENTS WILL PARTICIPATE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lendaloug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0" y="97536"/>
            <a:ext cx="8436864" cy="432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331" y="231648"/>
            <a:ext cx="4978270" cy="121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331" y="242103"/>
            <a:ext cx="535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GLANDALOUGH MONASTERY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Image result for glendalough CELTIC CROSS ARMS AROUN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2328671"/>
            <a:ext cx="5302425" cy="434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6303264" y="4315968"/>
            <a:ext cx="3377184" cy="107289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4916" y="4329482"/>
            <a:ext cx="5003164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CELTIC LEGEND STATES IF YOU CAN GET YOUR ARMS AROUND THE ST KEVIN’S CROSS, YOUR WISHES WILL BE GRANTED!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Image result for glendalough CELTIC CROSS ARMS AROUN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45" y="242103"/>
            <a:ext cx="4047966" cy="22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glendalough CELTIC CROSS ARMS AROUN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" y="3648074"/>
            <a:ext cx="2095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Image result for BLARNEY CASTL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7615" cy="68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BLARNEY CAST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22" y="416595"/>
            <a:ext cx="3196712" cy="18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LARNEY CAST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1" y="4475533"/>
            <a:ext cx="3537463" cy="21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00032" y="3108960"/>
            <a:ext cx="2390902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WILL HAVE THE CHANCE TO KISS THE BLARNEY STONE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58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COBH TITANIC EXHIBI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76" y="231648"/>
            <a:ext cx="7510272" cy="61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edia-cdn.tripadvisor.com/media/photo-s/02/fa/20/9a/titanic-experience-cob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6" y="1975104"/>
            <a:ext cx="32099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3330" y="231649"/>
            <a:ext cx="7684894" cy="1457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330" y="242103"/>
            <a:ext cx="7024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COBH, IRELAND</a:t>
            </a:r>
          </a:p>
          <a:p>
            <a:pPr algn="ctr"/>
            <a:r>
              <a:rPr lang="en-US" sz="4400" b="1" dirty="0" smtClean="0"/>
              <a:t>THE </a:t>
            </a:r>
            <a:r>
              <a:rPr lang="en-US" sz="4400" b="1" i="1" dirty="0" smtClean="0"/>
              <a:t>TITANIC</a:t>
            </a:r>
            <a:r>
              <a:rPr lang="en-US" sz="4400" b="1" dirty="0" smtClean="0"/>
              <a:t> EXHIBIT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834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9968"/>
            <a:ext cx="11826240" cy="6521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715" y="73892"/>
            <a:ext cx="21945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EVENING ACTIVITIES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IVERDANCE DUBLI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b="12238"/>
          <a:stretch/>
        </p:blipFill>
        <p:spPr bwMode="auto">
          <a:xfrm>
            <a:off x="207264" y="353568"/>
            <a:ext cx="11889738" cy="60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715" y="73892"/>
            <a:ext cx="21945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EVENING ACTIVITIES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UBLIN CITY SPECTACUL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212978"/>
            <a:ext cx="11514709" cy="57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DUBLIN CITY SPECTACULAR 2018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201715" y="916877"/>
            <a:ext cx="3145536" cy="23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032" y="4086797"/>
            <a:ext cx="2567686" cy="192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DUBLIN CITY CSPECTACULAR 2018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12382"/>
          <a:stretch/>
        </p:blipFill>
        <p:spPr bwMode="auto">
          <a:xfrm>
            <a:off x="97536" y="3672903"/>
            <a:ext cx="2917281" cy="24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715" y="73892"/>
            <a:ext cx="21945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EVENING ACTIVITIES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31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330" y="242103"/>
            <a:ext cx="6660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ACROSS THE IRISH SEA ON THE WORLD’S LARGEST FERRY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WHY ARE WE GOING?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825625"/>
            <a:ext cx="111709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 Learning about local culture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 Meeting new people and making new friends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 Expanding students' world view</a:t>
            </a:r>
          </a:p>
        </p:txBody>
      </p:sp>
    </p:spTree>
    <p:extLst>
      <p:ext uri="{BB962C8B-B14F-4D97-AF65-F5344CB8AC3E}">
        <p14:creationId xmlns:p14="http://schemas.microsoft.com/office/powerpoint/2010/main" val="7534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4.allnumis.com/1189/london-a158-big-ben-and-parliament_1189_208039955f4b14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"/>
            <a:ext cx="121285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1"/>
          <a:stretch/>
        </p:blipFill>
        <p:spPr>
          <a:xfrm>
            <a:off x="0" y="0"/>
            <a:ext cx="12192000" cy="6833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86" y="95798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BIG BEN AND PARLIAMENT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 bwMode="auto">
          <a:xfrm>
            <a:off x="268223" y="90487"/>
            <a:ext cx="6578855" cy="62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7650" y="316992"/>
            <a:ext cx="609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LONDON HOTEL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Image result for THE UNDERGROUN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94" y="2359471"/>
            <a:ext cx="4496251" cy="29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7286" y="5352288"/>
            <a:ext cx="5486218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LONDON’S UNDERGROUND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TUBE”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86" y="205525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TOWER OF LONDON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658" cy="6871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6623" y="5823744"/>
            <a:ext cx="6986017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63647" y="5871642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HARRY POTTER EXPERIENCE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3136" y="276314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BUCKINGHAM  PALACE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559" y="303364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TOWER BRIDGE OF LONDON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1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WESTMINSTER ABBE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88" y="1024128"/>
            <a:ext cx="7618960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032" y="268224"/>
            <a:ext cx="4584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WESTMINSTER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ABBEY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Image result for WESTMINSTER ABBE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3" y="1613232"/>
            <a:ext cx="3392551" cy="47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3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02752" y="5350517"/>
            <a:ext cx="3560064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age result for THE SHAR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93152" y="583170"/>
            <a:ext cx="41696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SHARD OBSERVATORY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998" y="266453"/>
            <a:ext cx="3560064" cy="1309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53465" y="375906"/>
            <a:ext cx="346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THAMES RIVER CRUISE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Image result for THAMES RIVER CRUISE TOW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79" y="3404543"/>
            <a:ext cx="6650101" cy="32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THAMES RIVER CRUIS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4" y="229235"/>
            <a:ext cx="5789117" cy="38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THAMES RIVER CRUIS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8" y="4275137"/>
            <a:ext cx="3593775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9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ARE WE GOING?</a:t>
            </a:r>
          </a:p>
        </p:txBody>
      </p:sp>
      <p:pic>
        <p:nvPicPr>
          <p:cNvPr id="1032" name="Picture 8" descr="Image result for EUR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36" y="1932050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OUND STERL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5" y="3645408"/>
            <a:ext cx="4452777" cy="29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UBLIN AIRLINE TA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7" y="1754037"/>
            <a:ext cx="1556942" cy="207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ONDON AIRLINE TA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9405" r="22679" b="31318"/>
          <a:stretch/>
        </p:blipFill>
        <p:spPr bwMode="auto">
          <a:xfrm>
            <a:off x="5395441" y="1754037"/>
            <a:ext cx="1850320" cy="22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DINBURGH AIRPORT BAG TA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21481" r="27959" b="22499"/>
          <a:stretch/>
        </p:blipFill>
        <p:spPr bwMode="auto">
          <a:xfrm>
            <a:off x="10234756" y="4352544"/>
            <a:ext cx="1701211" cy="23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IRISH FLA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09" y="0"/>
            <a:ext cx="3721491" cy="27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theflagshop.co.uk/media/catalog/product/cache/1/thumbnail/465x/17f82f742ffe127f42dca9de82fb58b1/m/a/massive-england-2-std.gif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b="20842"/>
          <a:stretch/>
        </p:blipFill>
        <p:spPr bwMode="auto">
          <a:xfrm>
            <a:off x="5361424" y="4450080"/>
            <a:ext cx="3663181" cy="20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COTTISH FLA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91" y="1444180"/>
            <a:ext cx="31432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998" y="266453"/>
            <a:ext cx="3560064" cy="1309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6534" y="266453"/>
            <a:ext cx="346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GREENWHICHRIVER CRUISE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s://www.londonvisit.uk/wp-content/uploads/2018/03/londonvisituk-Royal-Observatory-Royal-Museums-Landmark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5"/>
          <a:stretch/>
        </p:blipFill>
        <p:spPr bwMode="auto">
          <a:xfrm>
            <a:off x="143382" y="777875"/>
            <a:ext cx="11811000" cy="57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7504" y="1133856"/>
            <a:ext cx="2450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STRADDLE THE PRIME MERIDIAN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BE IN TWO HEMESPHERS AT ONCE!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 rot="19226412">
            <a:off x="8767424" y="1982983"/>
            <a:ext cx="484632" cy="274858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BBEY ROA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67" y="540877"/>
            <a:ext cx="4891750" cy="276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84" y="189244"/>
            <a:ext cx="1751393" cy="1081752"/>
          </a:xfrm>
          <a:prstGeom prst="rect">
            <a:avLst/>
          </a:prstGeom>
        </p:spPr>
      </p:pic>
      <p:pic>
        <p:nvPicPr>
          <p:cNvPr id="6148" name="Picture 4" descr="Image result for BAKER STREE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" y="3133603"/>
            <a:ext cx="4794377" cy="34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3" y="2655792"/>
            <a:ext cx="1864561" cy="1296484"/>
          </a:xfrm>
          <a:prstGeom prst="rect">
            <a:avLst/>
          </a:prstGeom>
        </p:spPr>
      </p:pic>
      <p:pic>
        <p:nvPicPr>
          <p:cNvPr id="6150" name="Picture 6" descr="Image result for DOWNING STREE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09" y="3527158"/>
            <a:ext cx="4720812" cy="33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03" y="5542796"/>
            <a:ext cx="1816434" cy="1104008"/>
          </a:xfrm>
          <a:prstGeom prst="rect">
            <a:avLst/>
          </a:prstGeom>
        </p:spPr>
      </p:pic>
      <p:pic>
        <p:nvPicPr>
          <p:cNvPr id="6152" name="Picture 8" descr="Image result for PICCADILLY CIRCUS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70" y="393833"/>
            <a:ext cx="3667021" cy="24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98" y="2180304"/>
            <a:ext cx="1672893" cy="1123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535" y="393833"/>
            <a:ext cx="3070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ICONIC LONDON ADDRESSES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4" y="2037104"/>
            <a:ext cx="8084443" cy="4562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5" y="4318189"/>
            <a:ext cx="3470630" cy="1947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7" y="88489"/>
            <a:ext cx="3323303" cy="4178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74" y="363794"/>
            <a:ext cx="8084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OVERNIGHT TRAVEL TO SCOTLAND</a:t>
            </a:r>
          </a:p>
        </p:txBody>
      </p:sp>
    </p:spTree>
    <p:extLst>
      <p:ext uri="{BB962C8B-B14F-4D97-AF65-F5344CB8AC3E}">
        <p14:creationId xmlns:p14="http://schemas.microsoft.com/office/powerpoint/2010/main" val="13499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sentitech.com/Portals/2/Users/postcard_edinbur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274" y="215982"/>
            <a:ext cx="666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EDINBURGH </a:t>
            </a:r>
          </a:p>
          <a:p>
            <a:pPr algn="ctr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3510" cy="6961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1808" y="219456"/>
            <a:ext cx="476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ROYAL MILE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384" y="487680"/>
            <a:ext cx="643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SCOTTISH HIGHLANDS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4529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058" y="437175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LOCH NESS ADVENTURE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COTTISH HIGHLAND GAM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12192"/>
            <a:ext cx="12270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4255" y="5677440"/>
            <a:ext cx="7363969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4672" y="5786893"/>
            <a:ext cx="725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SCOTTISH HIGHLAND GAMES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7"/>
            <a:ext cx="12018681" cy="67988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7" y="3942144"/>
            <a:ext cx="3511297" cy="272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072" y="4067821"/>
            <a:ext cx="3304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HIGHLAND GAMES</a:t>
            </a:r>
          </a:p>
          <a:p>
            <a:pPr algn="ctr"/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STONE THROW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34430" y="213697"/>
            <a:ext cx="3662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ROUNDTRIP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AIRFARE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PHILADELPHIA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DUBLIN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Image result for united 777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27375" r="-1841" b="-6520"/>
          <a:stretch/>
        </p:blipFill>
        <p:spPr bwMode="auto">
          <a:xfrm>
            <a:off x="234187" y="213697"/>
            <a:ext cx="7144512" cy="37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gc.kls2.com/cgi-bin/gcmap?PATH=dub-ph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7" y="4317155"/>
            <a:ext cx="45815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hedesignair.files.wordpress.com/2015/04/finnair-a350-xwb-economy-class-cabin-04-h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75" y="3228467"/>
            <a:ext cx="6017895" cy="33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136" y="2877312"/>
            <a:ext cx="1621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BOEING 777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6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2447" y="162624"/>
            <a:ext cx="5279137" cy="145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36078" y="251725"/>
            <a:ext cx="5175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HIGHLAND GAMES</a:t>
            </a:r>
          </a:p>
          <a:p>
            <a:pPr algn="ctr"/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CAPER TOSS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184" y="463296"/>
            <a:ext cx="56936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FULL AFTERNOON AT THE FESTIVAL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334441"/>
            <a:ext cx="9107424" cy="54382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536" y="134112"/>
            <a:ext cx="1188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GROUP HAS AN OPEN INVITATION TO PARTICIPATE IN THE GAMES.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85504" y="4068050"/>
            <a:ext cx="238963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ANYONE BRAVE ENOUGH TO TRY?</a:t>
            </a:r>
          </a:p>
        </p:txBody>
      </p:sp>
    </p:spTree>
    <p:extLst>
      <p:ext uri="{BB962C8B-B14F-4D97-AF65-F5344CB8AC3E}">
        <p14:creationId xmlns:p14="http://schemas.microsoft.com/office/powerpoint/2010/main" val="14767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dn.theculturetrip.com/images/56-250812-liverpool-restos-cover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128500" cy="69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35040" y="236327"/>
            <a:ext cx="53028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LIVERPOOL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5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7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1" y="5915282"/>
            <a:ext cx="8436864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57601" y="6024735"/>
            <a:ext cx="833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BEATLES MAGICAL MYSTERY TOUR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2682241"/>
            <a:ext cx="5766816" cy="383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b="11344"/>
          <a:stretch/>
        </p:blipFill>
        <p:spPr>
          <a:xfrm>
            <a:off x="235973" y="278417"/>
            <a:ext cx="4881847" cy="3457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24" y="130933"/>
            <a:ext cx="2857500" cy="218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12" y="60571"/>
            <a:ext cx="3275780" cy="2456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>
          <a:xfrm>
            <a:off x="235973" y="4043794"/>
            <a:ext cx="3997661" cy="2567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2995" y="3762015"/>
            <a:ext cx="1625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913" y="197234"/>
            <a:ext cx="4767071" cy="129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must stop for any music fan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4257" y="294495"/>
            <a:ext cx="455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MUST STOP FOR ANY MUSIC FAN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beatlesnews.com/blog/images/mersey-beatles-cav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639" y="2218944"/>
            <a:ext cx="2782335" cy="397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AVERN BEATL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19" y="107186"/>
            <a:ext cx="2965577" cy="185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CAVERN CLUB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3" y="1419785"/>
            <a:ext cx="7910668" cy="52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219456"/>
            <a:ext cx="83701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MANY GREAT ROCK AND ROLL ACTS HAVE PLAYED THE CAVERN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28" y="4353149"/>
            <a:ext cx="429158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GREAT BRITAIN’S ROCK AND ROLL HALL OF FAME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Image result for BRITISH MUSIC EXPERIE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90488"/>
            <a:ext cx="5357228" cy="37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83" y="90487"/>
            <a:ext cx="5323551" cy="31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BRITISH MUSIC EXPERIENCE SPICE GIRL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83" y="3338024"/>
            <a:ext cx="3045377" cy="20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BRITISH MUSIC EXPERIENCE ADEL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12" y="3749477"/>
            <a:ext cx="4041706" cy="268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03220" y="5368275"/>
            <a:ext cx="3566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 CAN PLAY THE ACTUAL INSTRUMENTS OF ROCK STARS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01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THE COSTS?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264" y="1731264"/>
            <a:ext cx="116433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TRAVEL  AGENCIES TYPICALLY CHARGE OVER $5,500 FOR A 2 WEEK TRIP LIKE THIS AND THEY WILL NOT INCLUDE ALL MEALS</a:t>
            </a:r>
          </a:p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AGENCIES TAKE SIGNIFICANT PROFIT FOR THEIR SERVICES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" y="0"/>
            <a:ext cx="12146026" cy="68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" y="113144"/>
            <a:ext cx="62666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DUBLIN</a:t>
            </a:r>
            <a:endParaRPr lang="en-US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0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THE COSTS?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" y="1731264"/>
            <a:ext cx="11606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HOTEL ACCOMMODATIONS 			       	$800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 WITHIN EUROPE		$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FOOD									$700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ITINERARY SITES						$800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TRIP INSURANCE						$200</a:t>
            </a:r>
          </a:p>
          <a:p>
            <a:r>
              <a:rPr lang="en-US" sz="3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CLOTHING AND LUGGAGE				$150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					TOTAL        $2,950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08" y="1731264"/>
            <a:ext cx="1064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 DISTRICT BE PROVIDING A NURSE?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7008" y="2584704"/>
            <a:ext cx="1029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have someone on the trip with medical experience but we do not expect to have a full time nurse on board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08" y="1731264"/>
            <a:ext cx="1064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MEDICATION BE HANDLED?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 all overnight trips, staff are permitted to administer medication after taking an approved on-line course for certification  </a:t>
            </a: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recommended that due to the nature of this trip, students who have multiple medications or have medication that has side effects, should be accompanied by a parent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08" y="1731264"/>
            <a:ext cx="1064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ILLNESS ON THE TRIP BE HANDLED?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take your child to get medical attention.  Additional costs for such care would be borne by the parent.  A consent for treatment contract would be required.  Trip insurance would cover some medical expenses, but we ask parents to carefully review the trip insurance policy at decision time.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08" y="1731264"/>
            <a:ext cx="1064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CONDUCT ON THE TRIP BE HANDLED?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student’s conduct will be thoroughly screened prior to the trip to assure that they have demonstrated a willingness to cooperate with adults in charge.</a:t>
            </a:r>
          </a:p>
          <a:p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student removed from the trip due to behavior will be returned at parent expense.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240" y="1731264"/>
            <a:ext cx="110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CAN FAMILY MEMBERS ATTEND?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owever, we are discouraging children who are very young.  This trip is no place for a very young child even when accompanied by a parent.</a:t>
            </a: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all students have had a chance to register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trip will be open to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31138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240" y="1731264"/>
            <a:ext cx="110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 THERE A PAYMENT PLAN?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Absolutely.   A payment/installment schedule will be worked out to make sure that money is collected only when it is needed for deposits or front-ended items like tickets, transportation and the like. </a:t>
            </a:r>
          </a:p>
        </p:txBody>
      </p:sp>
    </p:spTree>
    <p:extLst>
      <p:ext uri="{BB962C8B-B14F-4D97-AF65-F5344CB8AC3E}">
        <p14:creationId xmlns:p14="http://schemas.microsoft.com/office/powerpoint/2010/main" val="24550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240" y="1731264"/>
            <a:ext cx="110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ABOUT AIRFARE?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Airlines are allowed to sell routes up to 330 days prior to the departure.  We will buy into the plane early as the seats are cheaper as the plane fills.</a:t>
            </a: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insurance will be purchased through the airlines so parents must read the fine print as far as refunds, changes or re-ticketing is concerned.</a:t>
            </a:r>
          </a:p>
        </p:txBody>
      </p:sp>
    </p:spTree>
    <p:extLst>
      <p:ext uri="{BB962C8B-B14F-4D97-AF65-F5344CB8AC3E}">
        <p14:creationId xmlns:p14="http://schemas.microsoft.com/office/powerpoint/2010/main" val="25174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240" y="1731264"/>
            <a:ext cx="110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IF I CHANGE MY MIND?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26208"/>
            <a:ext cx="10299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all other overnight trip run here, this is 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ero-sum finance system.   If money is already spent, we will not surcharge other parents and students in order to provide a refund.  Money that has not been spent can be recovered and refunded.</a:t>
            </a: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If, however, we can replace someone who drops, a full refund will be issued.</a:t>
            </a:r>
          </a:p>
        </p:txBody>
      </p:sp>
    </p:spTree>
    <p:extLst>
      <p:ext uri="{BB962C8B-B14F-4D97-AF65-F5344CB8AC3E}">
        <p14:creationId xmlns:p14="http://schemas.microsoft.com/office/powerpoint/2010/main" val="4421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ASKED QUESTIONS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240" y="1731264"/>
            <a:ext cx="1103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IF YOU DID NOT ANSWER MY QUESTION?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008" y="2584704"/>
            <a:ext cx="10299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Problem.</a:t>
            </a:r>
          </a:p>
          <a:p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get you an answer. 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email me or call me at the school and I will get you the information you need to make a decision.</a:t>
            </a:r>
          </a:p>
        </p:txBody>
      </p:sp>
    </p:spTree>
    <p:extLst>
      <p:ext uri="{BB962C8B-B14F-4D97-AF65-F5344CB8AC3E}">
        <p14:creationId xmlns:p14="http://schemas.microsoft.com/office/powerpoint/2010/main" val="296052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730" y="1234743"/>
            <a:ext cx="4326193" cy="2536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886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3175819" cy="1804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7" y="0"/>
            <a:ext cx="2859272" cy="1804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6910" y="5146810"/>
            <a:ext cx="18067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OUR HOUSING</a:t>
            </a:r>
            <a:endParaRPr lang="en-US" sz="2400" b="1" dirty="0"/>
          </a:p>
        </p:txBody>
      </p:sp>
      <p:sp>
        <p:nvSpPr>
          <p:cNvPr id="3" name="Right Arrow 2"/>
          <p:cNvSpPr/>
          <p:nvPr/>
        </p:nvSpPr>
        <p:spPr>
          <a:xfrm rot="16200000">
            <a:off x="1557306" y="3831558"/>
            <a:ext cx="1996440" cy="35617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8203659">
            <a:off x="2281297" y="3789204"/>
            <a:ext cx="2508743" cy="35617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h0.redbubble.net/image.70401344.4461/flat,800x800,075,t.u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1838"/>
          <a:stretch/>
        </p:blipFill>
        <p:spPr bwMode="auto">
          <a:xfrm>
            <a:off x="249936" y="91440"/>
            <a:ext cx="11814048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97"/>
            <a:ext cx="121133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4352" y="318879"/>
            <a:ext cx="553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DUBLIN CASTLE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37"/>
            <a:ext cx="12192000" cy="6883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8688" y="5852161"/>
            <a:ext cx="8851391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61058" y="5900059"/>
            <a:ext cx="861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 ROOM  AT TRINITY COLLEGE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t="-2105" r="3405" b="2105"/>
          <a:stretch/>
        </p:blipFill>
        <p:spPr>
          <a:xfrm>
            <a:off x="5299586" y="0"/>
            <a:ext cx="6892413" cy="6851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586" cy="6851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9586" y="1"/>
            <a:ext cx="6660765" cy="865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99586" y="95798"/>
            <a:ext cx="702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GAELIC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GAMES TRAINING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830</Words>
  <Application>Microsoft Office PowerPoint</Application>
  <PresentationFormat>Custom</PresentationFormat>
  <Paragraphs>136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WHY ARE WE GOING?</vt:lpstr>
      <vt:lpstr>WHERE ARE WE GOING?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Prokop</dc:creator>
  <cp:lastModifiedBy>Prokop John</cp:lastModifiedBy>
  <cp:revision>46</cp:revision>
  <dcterms:created xsi:type="dcterms:W3CDTF">2017-01-24T00:55:17Z</dcterms:created>
  <dcterms:modified xsi:type="dcterms:W3CDTF">2018-06-07T12:15:12Z</dcterms:modified>
</cp:coreProperties>
</file>